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3" r:id="rId2"/>
    <p:sldId id="357" r:id="rId3"/>
    <p:sldId id="481" r:id="rId4"/>
    <p:sldId id="501" r:id="rId5"/>
    <p:sldId id="479" r:id="rId6"/>
    <p:sldId id="482" r:id="rId7"/>
    <p:sldId id="488" r:id="rId8"/>
    <p:sldId id="483" r:id="rId9"/>
    <p:sldId id="489" r:id="rId10"/>
    <p:sldId id="484" r:id="rId11"/>
    <p:sldId id="490" r:id="rId12"/>
    <p:sldId id="486" r:id="rId13"/>
    <p:sldId id="491" r:id="rId14"/>
    <p:sldId id="487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e Barkow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1"/>
    <a:srgbClr val="FC9710"/>
    <a:srgbClr val="F6862A"/>
    <a:srgbClr val="478FD1"/>
    <a:srgbClr val="FFFF00"/>
    <a:srgbClr val="D21145"/>
    <a:srgbClr val="FDEFDB"/>
    <a:srgbClr val="2D72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9408" autoAdjust="0"/>
  </p:normalViewPr>
  <p:slideViewPr>
    <p:cSldViewPr snapToGrid="0" snapToObjects="1">
      <p:cViewPr varScale="1">
        <p:scale>
          <a:sx n="102" d="100"/>
          <a:sy n="102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852" y="-78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6D961-E182-4BEF-853C-32AF5C150389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CD7BC5-9E74-418C-AEE1-810195D55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9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737FE8-4680-4553-9D1C-AB94876F4B65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A23825-88A9-432F-A257-298B9A7C99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2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5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4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4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8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4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1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2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08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8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37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D21145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ED7A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9" y="1544040"/>
            <a:ext cx="8273143" cy="157812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System Planning and Optimization Concepts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303" y="3375179"/>
            <a:ext cx="7896700" cy="2471144"/>
          </a:xfrm>
        </p:spPr>
        <p:txBody>
          <a:bodyPr>
            <a:normAutofit lnSpcReduction="10000"/>
          </a:bodyPr>
          <a:lstStyle/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Megan Kurteff Schatz</a:t>
            </a:r>
          </a:p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National Alliance to End Homelessness </a:t>
            </a:r>
          </a:p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National Conference on Ending Family and Youth Homelessness</a:t>
            </a:r>
            <a:b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</a:br>
            <a:endParaRPr lang="en-US" sz="2250" dirty="0">
              <a:solidFill>
                <a:srgbClr val="898989"/>
              </a:solidFill>
              <a:latin typeface="Calibri" panose="020F0502020204030204" pitchFamily="34" charset="0"/>
              <a:ea typeface="ＭＳ Ｐゴシック" pitchFamily="1" charset="-128"/>
              <a:cs typeface="Times New Roman" pitchFamily="1" charset="0"/>
            </a:endParaRPr>
          </a:p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March 2, 2018</a:t>
            </a:r>
            <a:b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</a:br>
            <a:r>
              <a:rPr lang="en-US" sz="2250" dirty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 </a:t>
            </a:r>
            <a:endParaRPr lang="en-US" dirty="0">
              <a:solidFill>
                <a:srgbClr val="898989"/>
              </a:solidFill>
              <a:latin typeface="Calibri" panose="020F0502020204030204" pitchFamily="34" charset="0"/>
              <a:ea typeface="ＭＳ Ｐゴシック" pitchFamily="1" charset="-128"/>
              <a:cs typeface="Times New Roman" pitchFamily="1" charset="0"/>
            </a:endParaRPr>
          </a:p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en-US" sz="2250" dirty="0">
                <a:solidFill>
                  <a:srgbClr val="ED7A21"/>
                </a:solidFill>
                <a:latin typeface="Calibri" panose="020F0502020204030204" pitchFamily="34" charset="0"/>
                <a:ea typeface="ＭＳ Ｐゴシック" pitchFamily="1" charset="-128"/>
                <a:cs typeface="Times New Roman" pitchFamily="1" charset="0"/>
              </a:rPr>
              <a:t>www.focusstrategies.net</a:t>
            </a:r>
          </a:p>
        </p:txBody>
      </p:sp>
    </p:spTree>
    <p:extLst>
      <p:ext uri="{BB962C8B-B14F-4D97-AF65-F5344CB8AC3E}">
        <p14:creationId xmlns:p14="http://schemas.microsoft.com/office/powerpoint/2010/main" val="42562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7F-28FF-4844-A8B0-81EC8027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6176"/>
            <a:ext cx="8422849" cy="47663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SPOC is designed to calculate changes in sheltered and unsheltered homelessness (in </a:t>
            </a:r>
            <a:r>
              <a:rPr lang="en-US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households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in one year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“Calculate Baseline”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community data and performance is inputted, SPOC will provide an initial estimate of homeless population after one year </a:t>
            </a:r>
            <a:r>
              <a:rPr lang="en-US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assuming everything remains the same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SPOC will also provide you a brief description of your community and system improvement strategies that are estimated to have the largest impact on reducing homelessness</a:t>
            </a:r>
          </a:p>
        </p:txBody>
      </p:sp>
    </p:spTree>
    <p:extLst>
      <p:ext uri="{BB962C8B-B14F-4D97-AF65-F5344CB8AC3E}">
        <p14:creationId xmlns:p14="http://schemas.microsoft.com/office/powerpoint/2010/main" val="386578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7AA85-92FD-49B4-A26F-73B77AFCE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51" t="126"/>
          <a:stretch/>
        </p:blipFill>
        <p:spPr>
          <a:xfrm>
            <a:off x="1885362" y="1545996"/>
            <a:ext cx="5480524" cy="461913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839F020-47CC-431B-B331-A4A78ED8D1D1}"/>
              </a:ext>
            </a:extLst>
          </p:cNvPr>
          <p:cNvSpPr/>
          <p:nvPr/>
        </p:nvSpPr>
        <p:spPr>
          <a:xfrm>
            <a:off x="2432115" y="2828041"/>
            <a:ext cx="1395167" cy="405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9D6FFC-4F0C-46BE-8B0E-0A704D185CA8}"/>
              </a:ext>
            </a:extLst>
          </p:cNvPr>
          <p:cNvCxnSpPr/>
          <p:nvPr/>
        </p:nvCxnSpPr>
        <p:spPr>
          <a:xfrm>
            <a:off x="3949831" y="3026004"/>
            <a:ext cx="6221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361586-16CB-4B27-94D5-517DBEB4156C}"/>
              </a:ext>
            </a:extLst>
          </p:cNvPr>
          <p:cNvCxnSpPr>
            <a:cxnSpLocks/>
          </p:cNvCxnSpPr>
          <p:nvPr/>
        </p:nvCxnSpPr>
        <p:spPr>
          <a:xfrm>
            <a:off x="3949831" y="3233395"/>
            <a:ext cx="754144" cy="6975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2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7F-28FF-4844-A8B0-81EC8027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6176"/>
            <a:ext cx="8422849" cy="4766346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“Systems Change Options”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then select or “implement” suggested changes and other system improvements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model will show estimated impact of the selected change on the homeless population after one year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Only one system change option can be modeled at a give time</a:t>
            </a:r>
          </a:p>
        </p:txBody>
      </p:sp>
    </p:spTree>
    <p:extLst>
      <p:ext uri="{BB962C8B-B14F-4D97-AF65-F5344CB8AC3E}">
        <p14:creationId xmlns:p14="http://schemas.microsoft.com/office/powerpoint/2010/main" val="4366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7AA85-92FD-49B4-A26F-73B77AFCE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659" t="11771" r="562" b="6962"/>
          <a:stretch/>
        </p:blipFill>
        <p:spPr>
          <a:xfrm>
            <a:off x="1753386" y="1584674"/>
            <a:ext cx="4798243" cy="4401347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BC98B-2C8B-4995-AA18-3D27B4844CB7}"/>
              </a:ext>
            </a:extLst>
          </p:cNvPr>
          <p:cNvCxnSpPr>
            <a:cxnSpLocks/>
          </p:cNvCxnSpPr>
          <p:nvPr/>
        </p:nvCxnSpPr>
        <p:spPr>
          <a:xfrm>
            <a:off x="5948313" y="2733773"/>
            <a:ext cx="6033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BEDA21-1B24-4816-8A51-306C23CAC261}"/>
              </a:ext>
            </a:extLst>
          </p:cNvPr>
          <p:cNvCxnSpPr>
            <a:cxnSpLocks/>
          </p:cNvCxnSpPr>
          <p:nvPr/>
        </p:nvCxnSpPr>
        <p:spPr>
          <a:xfrm>
            <a:off x="3195687" y="2912883"/>
            <a:ext cx="328995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6D71E0-40BB-4F91-97A2-4EA82E8CED46}"/>
              </a:ext>
            </a:extLst>
          </p:cNvPr>
          <p:cNvCxnSpPr>
            <a:cxnSpLocks/>
          </p:cNvCxnSpPr>
          <p:nvPr/>
        </p:nvCxnSpPr>
        <p:spPr>
          <a:xfrm>
            <a:off x="3129699" y="3091992"/>
            <a:ext cx="342193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C0AFB4-BA44-454C-B33D-6184E91A4812}"/>
              </a:ext>
            </a:extLst>
          </p:cNvPr>
          <p:cNvCxnSpPr>
            <a:cxnSpLocks/>
          </p:cNvCxnSpPr>
          <p:nvPr/>
        </p:nvCxnSpPr>
        <p:spPr>
          <a:xfrm>
            <a:off x="4515438" y="3293097"/>
            <a:ext cx="70701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0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SPOC: Modeling Improved System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ED135-0004-4F8A-A218-CFFAACD3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7" t="21170" r="9078" b="23883"/>
          <a:stretch/>
        </p:blipFill>
        <p:spPr>
          <a:xfrm>
            <a:off x="1866506" y="1513358"/>
            <a:ext cx="5410987" cy="44443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963820-08E7-4D63-9303-64E03EF372B5}"/>
              </a:ext>
            </a:extLst>
          </p:cNvPr>
          <p:cNvSpPr/>
          <p:nvPr/>
        </p:nvSpPr>
        <p:spPr>
          <a:xfrm>
            <a:off x="1866506" y="4392890"/>
            <a:ext cx="1395167" cy="405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E5F5EC-B621-4CD3-B725-B57A95B58806}"/>
              </a:ext>
            </a:extLst>
          </p:cNvPr>
          <p:cNvCxnSpPr>
            <a:cxnSpLocks/>
          </p:cNvCxnSpPr>
          <p:nvPr/>
        </p:nvCxnSpPr>
        <p:spPr>
          <a:xfrm>
            <a:off x="3365368" y="4600280"/>
            <a:ext cx="14705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379224-FCEF-4A4A-8F0E-B7AD06CFF250}"/>
              </a:ext>
            </a:extLst>
          </p:cNvPr>
          <p:cNvCxnSpPr>
            <a:cxnSpLocks/>
          </p:cNvCxnSpPr>
          <p:nvPr/>
        </p:nvCxnSpPr>
        <p:spPr>
          <a:xfrm flipV="1">
            <a:off x="3261673" y="3118821"/>
            <a:ext cx="1574276" cy="1385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SPOC: Modeling Adding/Expanding Diversion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1B53D-798D-4727-8A9D-47DDF9AE2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1" t="32047" r="9155" b="23655"/>
          <a:stretch/>
        </p:blipFill>
        <p:spPr>
          <a:xfrm>
            <a:off x="1388266" y="1668545"/>
            <a:ext cx="6367468" cy="41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9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SPOC: Modeling Adding Emergency Shelter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964C6-B6EC-4F6E-8246-0E4B74B73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22" t="31584" r="9127" b="24308"/>
          <a:stretch/>
        </p:blipFill>
        <p:spPr>
          <a:xfrm>
            <a:off x="1484932" y="1701533"/>
            <a:ext cx="6174136" cy="40629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7C5432-527D-4874-9419-6C4DDD79BB53}"/>
              </a:ext>
            </a:extLst>
          </p:cNvPr>
          <p:cNvSpPr/>
          <p:nvPr/>
        </p:nvSpPr>
        <p:spPr>
          <a:xfrm>
            <a:off x="6688106" y="3429000"/>
            <a:ext cx="970962" cy="2243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SPOC Example: Sheltered and Unsheltered Family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40CBF-0448-4914-8481-4C61B349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" y="1772870"/>
            <a:ext cx="8804635" cy="34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4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40CBF-0448-4914-8481-4C61B3493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1" r="47216" b="2737"/>
          <a:stretch/>
        </p:blipFill>
        <p:spPr>
          <a:xfrm>
            <a:off x="1223127" y="1225484"/>
            <a:ext cx="6678891" cy="4694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75" y="232379"/>
            <a:ext cx="881877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SPOC Example: Inputting Family Population and Project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246476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SPOC Example: Calculating Baseline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40CBF-0448-4914-8481-4C61B3493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12" t="14901"/>
          <a:stretch/>
        </p:blipFill>
        <p:spPr>
          <a:xfrm>
            <a:off x="1425260" y="1417639"/>
            <a:ext cx="6293479" cy="4478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B57C78-7E2F-44CA-AF5B-429AB68A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27030" y="1510972"/>
            <a:ext cx="513700" cy="157368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48B192-A665-4590-9A04-1E8AEF043ABD}"/>
              </a:ext>
            </a:extLst>
          </p:cNvPr>
          <p:cNvCxnSpPr/>
          <p:nvPr/>
        </p:nvCxnSpPr>
        <p:spPr>
          <a:xfrm>
            <a:off x="6956981" y="1696824"/>
            <a:ext cx="7334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9CCEBF-2C0A-40AB-B9AE-88E092CC2E14}"/>
              </a:ext>
            </a:extLst>
          </p:cNvPr>
          <p:cNvCxnSpPr>
            <a:cxnSpLocks/>
          </p:cNvCxnSpPr>
          <p:nvPr/>
        </p:nvCxnSpPr>
        <p:spPr>
          <a:xfrm>
            <a:off x="4648985" y="1877505"/>
            <a:ext cx="30037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4937B9-6DE2-4FF1-A451-4DAABE84BEC1}"/>
              </a:ext>
            </a:extLst>
          </p:cNvPr>
          <p:cNvCxnSpPr>
            <a:cxnSpLocks/>
          </p:cNvCxnSpPr>
          <p:nvPr/>
        </p:nvCxnSpPr>
        <p:spPr>
          <a:xfrm>
            <a:off x="5601092" y="2405406"/>
            <a:ext cx="1497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003F-1A20-4388-B0A9-B96FBC928C73}"/>
              </a:ext>
            </a:extLst>
          </p:cNvPr>
          <p:cNvCxnSpPr>
            <a:cxnSpLocks/>
          </p:cNvCxnSpPr>
          <p:nvPr/>
        </p:nvCxnSpPr>
        <p:spPr>
          <a:xfrm>
            <a:off x="5329285" y="2573518"/>
            <a:ext cx="2295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80A340-073C-4A5B-83F3-C78DD33E0ECD}"/>
              </a:ext>
            </a:extLst>
          </p:cNvPr>
          <p:cNvCxnSpPr>
            <a:cxnSpLocks/>
          </p:cNvCxnSpPr>
          <p:nvPr/>
        </p:nvCxnSpPr>
        <p:spPr>
          <a:xfrm>
            <a:off x="4648985" y="2746342"/>
            <a:ext cx="2975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A5A0DE-F991-4246-AFD0-5C88C5655EDD}"/>
              </a:ext>
            </a:extLst>
          </p:cNvPr>
          <p:cNvCxnSpPr>
            <a:cxnSpLocks/>
          </p:cNvCxnSpPr>
          <p:nvPr/>
        </p:nvCxnSpPr>
        <p:spPr>
          <a:xfrm>
            <a:off x="5885468" y="2934878"/>
            <a:ext cx="581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3373406"/>
            <a:ext cx="7886700" cy="1500187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 believe the HEARTH Act and Opening Doors lead the way to finally ending homelessness.  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888" y="3373406"/>
            <a:ext cx="7886700" cy="2852737"/>
          </a:xfrm>
        </p:spPr>
        <p:txBody>
          <a:bodyPr/>
          <a:lstStyle/>
          <a:p>
            <a:r>
              <a:rPr lang="en-US" b="1" cap="none" dirty="0">
                <a:solidFill>
                  <a:srgbClr val="D21145"/>
                </a:solidFill>
                <a:latin typeface="Calibri Light (headings) "/>
                <a:cs typeface="Calibri Light" panose="020F0302020204030204" pitchFamily="34" charset="0"/>
              </a:rPr>
              <a:t>About Focus Strategies</a:t>
            </a:r>
          </a:p>
        </p:txBody>
      </p:sp>
    </p:spTree>
    <p:extLst>
      <p:ext uri="{BB962C8B-B14F-4D97-AF65-F5344CB8AC3E}">
        <p14:creationId xmlns:p14="http://schemas.microsoft.com/office/powerpoint/2010/main" val="248949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SPOC Example: Modeling System Performance Improvement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50B5C-3DE6-4EBC-9EC5-E49BD1551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93" t="18884"/>
          <a:stretch/>
        </p:blipFill>
        <p:spPr>
          <a:xfrm>
            <a:off x="942681" y="1417638"/>
            <a:ext cx="6745498" cy="4435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09640A-9435-457F-8448-62AE0BDF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99107" y="3288752"/>
            <a:ext cx="636248" cy="19491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3EC28E-BA80-4371-9A42-AD68B6DA7211}"/>
              </a:ext>
            </a:extLst>
          </p:cNvPr>
          <p:cNvCxnSpPr>
            <a:cxnSpLocks/>
          </p:cNvCxnSpPr>
          <p:nvPr/>
        </p:nvCxnSpPr>
        <p:spPr>
          <a:xfrm>
            <a:off x="6572053" y="1924639"/>
            <a:ext cx="11161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23974-23C8-4EF2-A11D-2A43D7C42BD1}"/>
              </a:ext>
            </a:extLst>
          </p:cNvPr>
          <p:cNvCxnSpPr>
            <a:cxnSpLocks/>
          </p:cNvCxnSpPr>
          <p:nvPr/>
        </p:nvCxnSpPr>
        <p:spPr>
          <a:xfrm>
            <a:off x="4469875" y="2113175"/>
            <a:ext cx="26602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61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SPOC Example: Modeling Added Emergency Shelter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5F039-74C3-4D0D-B6A3-9F421AFF5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24" r="11198" b="10892"/>
          <a:stretch/>
        </p:blipFill>
        <p:spPr>
          <a:xfrm>
            <a:off x="1224913" y="1417638"/>
            <a:ext cx="6774302" cy="4558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09640A-9435-457F-8448-62AE0BDF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12229" y="3679904"/>
            <a:ext cx="636248" cy="1949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43328-14B6-4A0D-B07A-7AE4353F8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98383" y="3645126"/>
            <a:ext cx="761065" cy="23314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03D73-813B-4605-81B8-4434F5F4D864}"/>
              </a:ext>
            </a:extLst>
          </p:cNvPr>
          <p:cNvCxnSpPr>
            <a:cxnSpLocks/>
          </p:cNvCxnSpPr>
          <p:nvPr/>
        </p:nvCxnSpPr>
        <p:spPr>
          <a:xfrm>
            <a:off x="5167459" y="2388123"/>
            <a:ext cx="23174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F28DCE-75BC-4EAC-B032-F34D1A55D202}"/>
              </a:ext>
            </a:extLst>
          </p:cNvPr>
          <p:cNvCxnSpPr>
            <a:cxnSpLocks/>
          </p:cNvCxnSpPr>
          <p:nvPr/>
        </p:nvCxnSpPr>
        <p:spPr>
          <a:xfrm>
            <a:off x="7646708" y="2188589"/>
            <a:ext cx="3525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2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6" y="267057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SPOC Example: Modeling Added/Expanded Diversion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E0F8B-BBA7-4C99-A152-0E1C3406D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80" b="1430"/>
          <a:stretch/>
        </p:blipFill>
        <p:spPr>
          <a:xfrm>
            <a:off x="1312642" y="1410057"/>
            <a:ext cx="6518716" cy="4505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09640A-9435-457F-8448-62AE0BDF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60052" y="3444239"/>
            <a:ext cx="636248" cy="19491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1AA16E-CBAA-4C70-BD79-1C0A848C48C7}"/>
              </a:ext>
            </a:extLst>
          </p:cNvPr>
          <p:cNvCxnSpPr>
            <a:cxnSpLocks/>
          </p:cNvCxnSpPr>
          <p:nvPr/>
        </p:nvCxnSpPr>
        <p:spPr>
          <a:xfrm>
            <a:off x="6619187" y="2084895"/>
            <a:ext cx="11013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17F6D-D9AF-4BC7-A47A-D0B274DD2911}"/>
              </a:ext>
            </a:extLst>
          </p:cNvPr>
          <p:cNvCxnSpPr>
            <a:cxnSpLocks/>
          </p:cNvCxnSpPr>
          <p:nvPr/>
        </p:nvCxnSpPr>
        <p:spPr>
          <a:xfrm>
            <a:off x="4686692" y="2264003"/>
            <a:ext cx="26096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C55FAB-9E39-4BB9-A195-1818922DD086}"/>
              </a:ext>
            </a:extLst>
          </p:cNvPr>
          <p:cNvCxnSpPr>
            <a:cxnSpLocks/>
          </p:cNvCxnSpPr>
          <p:nvPr/>
        </p:nvCxnSpPr>
        <p:spPr>
          <a:xfrm>
            <a:off x="4590854" y="2480820"/>
            <a:ext cx="32593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0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34" y="2286000"/>
            <a:ext cx="8309728" cy="1143000"/>
          </a:xfrm>
        </p:spPr>
        <p:txBody>
          <a:bodyPr>
            <a:noAutofit/>
          </a:bodyPr>
          <a:lstStyle/>
          <a:p>
            <a:r>
              <a:rPr lang="en-US" sz="5000" dirty="0">
                <a:latin typeface="+mj-lt"/>
              </a:rPr>
              <a:t>SPOC</a:t>
            </a:r>
            <a:br>
              <a:rPr lang="en-US" sz="5000" dirty="0">
                <a:latin typeface="+mj-lt"/>
              </a:rPr>
            </a:br>
            <a:r>
              <a:rPr lang="en-US" sz="5000" dirty="0">
                <a:latin typeface="+mj-lt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60316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8274-8669-4593-8EF1-6D4180DA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535E-3CBA-4266-B01E-FB7CDA53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Data-Driven Systems Planning</a:t>
            </a:r>
            <a:br>
              <a:rPr lang="en-US" sz="3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 Measurement (SWAP)</a:t>
            </a:r>
            <a:br>
              <a:rPr lang="en-US" sz="3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 Modeling (SWAP)</a:t>
            </a:r>
          </a:p>
        </p:txBody>
      </p:sp>
    </p:spTree>
    <p:extLst>
      <p:ext uri="{BB962C8B-B14F-4D97-AF65-F5344CB8AC3E}">
        <p14:creationId xmlns:p14="http://schemas.microsoft.com/office/powerpoint/2010/main" val="357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8274-8669-4593-8EF1-6D4180DA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System-Wide Performance and Analytics Suite of Tools (SWAP)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535E-3CBA-4266-B01E-FB7CDA53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417639"/>
            <a:ext cx="8804635" cy="4615516"/>
          </a:xfrm>
        </p:spPr>
        <p:txBody>
          <a:bodyPr>
            <a:normAutofit fontScale="92500"/>
          </a:bodyPr>
          <a:lstStyle/>
          <a:p>
            <a:r>
              <a:rPr lang="en-US" sz="3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SWAP is:</a:t>
            </a:r>
          </a:p>
          <a:p>
            <a:pPr lvl="1"/>
            <a:r>
              <a:rPr lang="en-US" sz="3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joint project of Focus Strategies and the National Alliance to End Homelessness</a:t>
            </a:r>
          </a:p>
          <a:p>
            <a:pPr lvl="1"/>
            <a:r>
              <a:rPr lang="en-US" sz="3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to enable communities to use local data to understand what their current system is accomplishing and model what happens when system and program-level changes are made</a:t>
            </a:r>
          </a:p>
          <a:p>
            <a:pPr lvl="1"/>
            <a:r>
              <a:rPr lang="en-US" sz="3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be used to inform system planning and system change efforts to reduce homelessness over tim</a:t>
            </a:r>
            <a:r>
              <a:rPr lang="en-US" sz="3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1825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Intro to System Planning and Optimization Concepts (SPOC)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7F-28FF-4844-A8B0-81EC8027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255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 developed SPOC to help communities visualize key system improvement strategies that may be implemented to reduce homelessness locally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SPOC demonstrates system changes related to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Adding or expanding diversion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Adding inventory (ES, RRH, PSH)</a:t>
            </a:r>
          </a:p>
        </p:txBody>
      </p:sp>
    </p:spTree>
    <p:extLst>
      <p:ext uri="{BB962C8B-B14F-4D97-AF65-F5344CB8AC3E}">
        <p14:creationId xmlns:p14="http://schemas.microsoft.com/office/powerpoint/2010/main" val="40709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Intro to System Planning and Optimization Concepts (SPOC)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7F-28FF-4844-A8B0-81EC8027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8422849" cy="44329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SPOC is a “sample modeling tool”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intended to help communities visualize the potential impact of a few examples of system changes, </a:t>
            </a:r>
            <a:r>
              <a:rPr lang="en-US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they were to occur holding everything else constant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SPOC is a fun, interesting way to consider systems change impacts 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not – and should not be used as – a system planning and analytics tool</a:t>
            </a:r>
          </a:p>
        </p:txBody>
      </p:sp>
    </p:spTree>
    <p:extLst>
      <p:ext uri="{BB962C8B-B14F-4D97-AF65-F5344CB8AC3E}">
        <p14:creationId xmlns:p14="http://schemas.microsoft.com/office/powerpoint/2010/main" val="270846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5E337-4B78-4AE6-B721-62F16C0E4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" t="735"/>
          <a:stretch/>
        </p:blipFill>
        <p:spPr>
          <a:xfrm>
            <a:off x="103695" y="1828800"/>
            <a:ext cx="9040304" cy="38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7F-28FF-4844-A8B0-81EC8027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8422849" cy="4432954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use SPOC, you’ll need the following information about your community: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Size of your community’s homeless population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Homeless population dynamics (is homelessness increasing, decreasing, or staying about the same?)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 capacity (ES, TH, RRH, PSH)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 project performance </a:t>
            </a:r>
          </a:p>
        </p:txBody>
      </p:sp>
    </p:spTree>
    <p:extLst>
      <p:ext uri="{BB962C8B-B14F-4D97-AF65-F5344CB8AC3E}">
        <p14:creationId xmlns:p14="http://schemas.microsoft.com/office/powerpoint/2010/main" val="415814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DEE3-AB9F-43D0-A5B2-BA0A25FA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Using System Planning and Optimization Concepts (SPOC)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E9358-DCFF-46A6-B095-8743C518C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937" r="47568"/>
          <a:stretch/>
        </p:blipFill>
        <p:spPr>
          <a:xfrm>
            <a:off x="1247873" y="1417638"/>
            <a:ext cx="6648253" cy="4594426"/>
          </a:xfrm>
        </p:spPr>
      </p:pic>
    </p:spTree>
    <p:extLst>
      <p:ext uri="{BB962C8B-B14F-4D97-AF65-F5344CB8AC3E}">
        <p14:creationId xmlns:p14="http://schemas.microsoft.com/office/powerpoint/2010/main" val="1794322289"/>
      </p:ext>
    </p:extLst>
  </p:cSld>
  <p:clrMapOvr>
    <a:masterClrMapping/>
  </p:clrMapOvr>
</p:sld>
</file>

<file path=ppt/theme/theme1.xml><?xml version="1.0" encoding="utf-8"?>
<a:theme xmlns:a="http://schemas.openxmlformats.org/drawingml/2006/main" name="Focus Strategies Branded Powerpoint Template">
  <a:themeElements>
    <a:clrScheme name="Custom 1">
      <a:dk1>
        <a:srgbClr val="3C3C3C"/>
      </a:dk1>
      <a:lt1>
        <a:sysClr val="window" lastClr="FFFFFF"/>
      </a:lt1>
      <a:dk2>
        <a:srgbClr val="0A497D"/>
      </a:dk2>
      <a:lt2>
        <a:srgbClr val="EEECE1"/>
      </a:lt2>
      <a:accent1>
        <a:srgbClr val="C81132"/>
      </a:accent1>
      <a:accent2>
        <a:srgbClr val="ED7A21"/>
      </a:accent2>
      <a:accent3>
        <a:srgbClr val="8A8282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11162</TotalTime>
  <Words>542</Words>
  <Application>Microsoft Office PowerPoint</Application>
  <PresentationFormat>On-screen Show (4:3)</PresentationFormat>
  <Paragraphs>69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Calibri Light (headings) </vt:lpstr>
      <vt:lpstr>Times</vt:lpstr>
      <vt:lpstr>Times New Roman</vt:lpstr>
      <vt:lpstr>Focus Strategies Branded Powerpoint Template</vt:lpstr>
      <vt:lpstr>System Planning and Optimization Concepts</vt:lpstr>
      <vt:lpstr>About Focus Strategies</vt:lpstr>
      <vt:lpstr>What We Do</vt:lpstr>
      <vt:lpstr>System-Wide Performance and Analytics Suite of Tools (SWAP)</vt:lpstr>
      <vt:lpstr>Intro to System Planning and Optimization Concepts (SPOC)</vt:lpstr>
      <vt:lpstr>Intro to System Planning and Optimization Concepts (SPOC)</vt:lpstr>
      <vt:lpstr>Using System Planning and Optimization Concepts (SPOC)</vt:lpstr>
      <vt:lpstr>Using System Planning and Optimization Concepts (SPOC)</vt:lpstr>
      <vt:lpstr>Using System Planning and Optimization Concepts (SPOC)</vt:lpstr>
      <vt:lpstr>Using System Planning and Optimization Concepts (SPOC)</vt:lpstr>
      <vt:lpstr>Using System Planning and Optimization Concepts (SPOC)</vt:lpstr>
      <vt:lpstr>Using System Planning and Optimization Concepts (SPOC)</vt:lpstr>
      <vt:lpstr>Using System Planning and Optimization Concepts (SPOC)</vt:lpstr>
      <vt:lpstr>Using SPOC: Modeling Improved System Performance</vt:lpstr>
      <vt:lpstr>Using SPOC: Modeling Adding/Expanding Diversion </vt:lpstr>
      <vt:lpstr>Using SPOC: Modeling Adding Emergency Shelter Inventory</vt:lpstr>
      <vt:lpstr>SPOC Example: Sheltered and Unsheltered Family Data</vt:lpstr>
      <vt:lpstr>SPOC Example: Inputting Family Population and Project Performance Data</vt:lpstr>
      <vt:lpstr>SPOC Example: Calculating Baseline</vt:lpstr>
      <vt:lpstr>SPOC Example: Modeling System Performance Improvement</vt:lpstr>
      <vt:lpstr>SPOC Example: Modeling Added Emergency Shelter Inventory</vt:lpstr>
      <vt:lpstr>SPOC Example: Modeling Added/Expanded Diversion</vt:lpstr>
      <vt:lpstr>SPOC 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Realizing the Potential of HEARTH:  A Performance Measurement and Reinvestment Tool</dc:title>
  <dc:creator>Megan Kurteff Schatz</dc:creator>
  <cp:lastModifiedBy>Brenna Lyles</cp:lastModifiedBy>
  <cp:revision>467</cp:revision>
  <cp:lastPrinted>2017-03-01T19:54:03Z</cp:lastPrinted>
  <dcterms:created xsi:type="dcterms:W3CDTF">2015-05-05T13:11:49Z</dcterms:created>
  <dcterms:modified xsi:type="dcterms:W3CDTF">2018-02-28T23:09:09Z</dcterms:modified>
</cp:coreProperties>
</file>